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75" r:id="rId4"/>
    <p:sldId id="276" r:id="rId5"/>
    <p:sldId id="277" r:id="rId6"/>
    <p:sldId id="264" r:id="rId7"/>
    <p:sldId id="273" r:id="rId8"/>
    <p:sldId id="265" r:id="rId9"/>
    <p:sldId id="266" r:id="rId10"/>
    <p:sldId id="267" r:id="rId11"/>
    <p:sldId id="268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 smtClean="0">
                <a:solidFill>
                  <a:schemeClr val="bg1"/>
                </a:solidFill>
                <a:latin typeface="Trajan Pro" pitchFamily="18" charset="0"/>
              </a:rPr>
              <a:t> Support for Uncommon Heroes®</a:t>
            </a:r>
            <a:endParaRPr lang="en-US" b="1" baseline="300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rajan Pro" pitchFamily="18" charset="0"/>
              </a:rPr>
              <a:t>VFW Auxiliary</a:t>
            </a:r>
            <a:endParaRPr lang="en-US" sz="4800" dirty="0">
              <a:solidFill>
                <a:schemeClr val="bg1"/>
              </a:solidFill>
              <a:latin typeface="Trajan Pro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2" y="90085"/>
            <a:ext cx="1508172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zinn-sanchez@ladiesauxvfw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</a:rPr>
              <a:t>Welcome!</a:t>
            </a:r>
            <a:endParaRPr lang="en-US" b="1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317254"/>
            <a:ext cx="4980644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050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Next, select the </a:t>
            </a:r>
            <a:r>
              <a:rPr lang="en-US" sz="1600" b="1" dirty="0" smtClean="0">
                <a:latin typeface="Myriad Pro" pitchFamily="34" charset="0"/>
              </a:rPr>
              <a:t>TIME</a:t>
            </a:r>
            <a:r>
              <a:rPr lang="en-US" sz="1600" dirty="0" smtClean="0">
                <a:latin typeface="Myriad Pro" pitchFamily="34" charset="0"/>
              </a:rPr>
              <a:t> you would like the post to publish to your Auxiliary or Facebook Page by clicking in the time box.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Tip: </a:t>
            </a:r>
            <a:r>
              <a:rPr lang="en-US" sz="1600" i="1" dirty="0" smtClean="0">
                <a:latin typeface="Myriad Pro" pitchFamily="34" charset="0"/>
              </a:rPr>
              <a:t>Make sure you look at whether the time is AM or PM!</a:t>
            </a:r>
          </a:p>
          <a:p>
            <a:endParaRPr lang="en-US" sz="1600" i="1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Once the date and time is selected, click the </a:t>
            </a:r>
            <a:r>
              <a:rPr lang="en-US" sz="1600" b="1" dirty="0" smtClean="0">
                <a:latin typeface="Myriad Pro" pitchFamily="34" charset="0"/>
              </a:rPr>
              <a:t>“Schedule” </a:t>
            </a:r>
            <a:r>
              <a:rPr lang="en-US" sz="1600" dirty="0" smtClean="0">
                <a:latin typeface="Myriad Pro" pitchFamily="34" charset="0"/>
              </a:rPr>
              <a:t>button.</a:t>
            </a:r>
          </a:p>
        </p:txBody>
      </p:sp>
      <p:sp>
        <p:nvSpPr>
          <p:cNvPr id="4" name="Right Arrow 3"/>
          <p:cNvSpPr/>
          <p:nvPr/>
        </p:nvSpPr>
        <p:spPr>
          <a:xfrm rot="13500000" flipV="1">
            <a:off x="7143190" y="455239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75" y="1555108"/>
            <a:ext cx="4847590" cy="434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828800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You will receive confirmation that your post is scheduled. 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To view all scheduled posts, click</a:t>
            </a:r>
            <a:r>
              <a:rPr lang="en-US" sz="1600" b="1" dirty="0" smtClean="0">
                <a:latin typeface="Myriad Pro" pitchFamily="34" charset="0"/>
              </a:rPr>
              <a:t> “See Posts.”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 flipH="1">
            <a:off x="5867400" y="47244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00" dirty="0" smtClean="0">
                <a:latin typeface="Myriad Pro" pitchFamily="34" charset="0"/>
              </a:rPr>
              <a:t>Questions?</a:t>
            </a:r>
            <a:br>
              <a:rPr lang="en-US" sz="4800" b="1" spc="-100" dirty="0" smtClean="0">
                <a:latin typeface="Myriad Pro" pitchFamily="34" charset="0"/>
              </a:rPr>
            </a:br>
            <a:endParaRPr lang="en-US" sz="4800" b="1" spc="-100" dirty="0" smtClean="0">
              <a:latin typeface="Myriad Pro" pitchFamily="34" charset="0"/>
            </a:endParaRP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Contact Megan Zinn-Sanchez</a:t>
            </a: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Public Relations &amp; Marketing Coordinator</a:t>
            </a: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VFW Auxiliary National Headquarters</a:t>
            </a:r>
          </a:p>
          <a:p>
            <a:pPr algn="ctr"/>
            <a:r>
              <a:rPr lang="en-US" sz="2400" b="1" dirty="0" smtClean="0">
                <a:latin typeface="Myriad Pro" pitchFamily="34" charset="0"/>
                <a:hlinkClick r:id="rId2"/>
              </a:rPr>
              <a:t>mzinn-sanchez@vfwauxiliary.org</a:t>
            </a:r>
            <a:endParaRPr lang="en-US" sz="2400" b="1" dirty="0" smtClean="0">
              <a:latin typeface="Myriad Pro" pitchFamily="34" charset="0"/>
            </a:endParaRPr>
          </a:p>
          <a:p>
            <a:pPr algn="ctr"/>
            <a:endParaRPr lang="en-US" sz="2000" b="1" spc="-100" dirty="0"/>
          </a:p>
        </p:txBody>
      </p:sp>
    </p:spTree>
    <p:extLst>
      <p:ext uri="{BB962C8B-B14F-4D97-AF65-F5344CB8AC3E}">
        <p14:creationId xmlns:p14="http://schemas.microsoft.com/office/powerpoint/2010/main" val="40810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91477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How to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Schedule a Post on Your Auxiliary Facebook Page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91666"/>
            <a:ext cx="487008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905000"/>
            <a:ext cx="2895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spc="-30" dirty="0" smtClean="0">
                <a:latin typeface="Myriad Pro" pitchFamily="34" charset="0"/>
              </a:rPr>
              <a:t>To post as your </a:t>
            </a:r>
            <a:r>
              <a:rPr lang="en-US" sz="1550" spc="-30" dirty="0" smtClean="0">
                <a:latin typeface="Myriad Pro" pitchFamily="34" charset="0"/>
              </a:rPr>
              <a:t>Auxiliary, go </a:t>
            </a:r>
            <a:r>
              <a:rPr lang="en-US" sz="1550" spc="-30" dirty="0" smtClean="0">
                <a:latin typeface="Myriad Pro" pitchFamily="34" charset="0"/>
              </a:rPr>
              <a:t>to your Personal Profile Page and select the </a:t>
            </a:r>
            <a:r>
              <a:rPr lang="en-US" sz="1550" b="1" spc="-30" dirty="0" smtClean="0">
                <a:latin typeface="Myriad Pro" pitchFamily="34" charset="0"/>
              </a:rPr>
              <a:t>UPSIDE </a:t>
            </a:r>
            <a:r>
              <a:rPr lang="en-US" sz="1550" b="1" spc="-30" dirty="0" smtClean="0">
                <a:latin typeface="Myriad Pro" pitchFamily="34" charset="0"/>
              </a:rPr>
              <a:t>DOWN </a:t>
            </a:r>
            <a:r>
              <a:rPr lang="en-US" sz="1550" b="1" spc="-30" dirty="0" smtClean="0">
                <a:latin typeface="Myriad Pro" pitchFamily="34" charset="0"/>
              </a:rPr>
              <a:t>TRIANGLE </a:t>
            </a:r>
            <a:r>
              <a:rPr lang="en-US" sz="1550" spc="-30" dirty="0" smtClean="0">
                <a:latin typeface="Myriad Pro" pitchFamily="34" charset="0"/>
              </a:rPr>
              <a:t>at </a:t>
            </a:r>
            <a:r>
              <a:rPr lang="en-US" sz="1550" spc="-30" dirty="0" smtClean="0">
                <a:latin typeface="Myriad Pro" pitchFamily="34" charset="0"/>
              </a:rPr>
              <a:t>the top </a:t>
            </a:r>
            <a:r>
              <a:rPr lang="en-US" sz="1550" spc="-30" dirty="0" smtClean="0">
                <a:latin typeface="Myriad Pro" pitchFamily="34" charset="0"/>
              </a:rPr>
              <a:t>of the page. </a:t>
            </a:r>
          </a:p>
          <a:p>
            <a:endParaRPr lang="en-US" sz="1550" dirty="0">
              <a:latin typeface="Myriad Pro" pitchFamily="34" charset="0"/>
            </a:endParaRPr>
          </a:p>
          <a:p>
            <a:r>
              <a:rPr lang="en-US" sz="1550" dirty="0" smtClean="0">
                <a:latin typeface="Myriad Pro" pitchFamily="34" charset="0"/>
              </a:rPr>
              <a:t>A </a:t>
            </a:r>
            <a:r>
              <a:rPr lang="en-US" sz="1550" dirty="0" smtClean="0">
                <a:latin typeface="Myriad Pro" pitchFamily="34" charset="0"/>
              </a:rPr>
              <a:t>drop down menu will </a:t>
            </a:r>
            <a:r>
              <a:rPr lang="en-US" sz="1550" dirty="0" smtClean="0">
                <a:latin typeface="Myriad Pro" pitchFamily="34" charset="0"/>
              </a:rPr>
              <a:t>display. </a:t>
            </a:r>
            <a:r>
              <a:rPr lang="en-US" sz="1550" dirty="0" smtClean="0">
                <a:latin typeface="Myriad Pro" pitchFamily="34" charset="0"/>
              </a:rPr>
              <a:t/>
            </a:r>
            <a:br>
              <a:rPr lang="en-US" sz="1550" dirty="0" smtClean="0">
                <a:latin typeface="Myriad Pro" pitchFamily="34" charset="0"/>
              </a:rPr>
            </a:br>
            <a:endParaRPr lang="en-US" sz="1550" dirty="0" smtClean="0">
              <a:latin typeface="Myriad Pro" pitchFamily="34" charset="0"/>
            </a:endParaRPr>
          </a:p>
          <a:p>
            <a:r>
              <a:rPr lang="en-US" sz="1550" dirty="0" smtClean="0">
                <a:latin typeface="Myriad Pro" pitchFamily="34" charset="0"/>
              </a:rPr>
              <a:t>Under</a:t>
            </a:r>
            <a:r>
              <a:rPr lang="en-US" sz="1550" b="1" dirty="0" smtClean="0">
                <a:latin typeface="Myriad Pro" pitchFamily="34" charset="0"/>
              </a:rPr>
              <a:t> “Your Pages,” </a:t>
            </a:r>
            <a:r>
              <a:rPr lang="en-US" sz="1550" dirty="0" smtClean="0">
                <a:latin typeface="Myriad Pro" pitchFamily="34" charset="0"/>
              </a:rPr>
              <a:t>select </a:t>
            </a:r>
            <a:br>
              <a:rPr lang="en-US" sz="1550" dirty="0" smtClean="0">
                <a:latin typeface="Myriad Pro" pitchFamily="34" charset="0"/>
              </a:rPr>
            </a:br>
            <a:r>
              <a:rPr lang="en-US" sz="1550" dirty="0" smtClean="0">
                <a:latin typeface="Myriad Pro" pitchFamily="34" charset="0"/>
              </a:rPr>
              <a:t>your Auxiliary. </a:t>
            </a:r>
            <a:br>
              <a:rPr lang="en-US" sz="1550" dirty="0" smtClean="0">
                <a:latin typeface="Myriad Pro" pitchFamily="34" charset="0"/>
              </a:rPr>
            </a:br>
            <a:r>
              <a:rPr lang="en-US" sz="1550" dirty="0" smtClean="0">
                <a:latin typeface="Myriad Pro" pitchFamily="34" charset="0"/>
              </a:rPr>
              <a:t>(i.e. VFW Auxiliary 12345)</a:t>
            </a:r>
            <a:endParaRPr lang="en-US" sz="1550" dirty="0">
              <a:latin typeface="Myriad Pro" pitchFamily="34" charset="0"/>
            </a:endParaRPr>
          </a:p>
          <a:p>
            <a:endParaRPr lang="en-US" sz="1700" dirty="0"/>
          </a:p>
        </p:txBody>
      </p:sp>
      <p:sp>
        <p:nvSpPr>
          <p:cNvPr id="6" name="Right Arrow 5"/>
          <p:cNvSpPr/>
          <p:nvPr/>
        </p:nvSpPr>
        <p:spPr>
          <a:xfrm rot="12272657" flipV="1">
            <a:off x="8213104" y="1700499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70" y="1371600"/>
            <a:ext cx="5015230" cy="4600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1905000"/>
            <a:ext cx="317344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Once you’ve switched to use Facebook as your </a:t>
            </a:r>
            <a:r>
              <a:rPr lang="en-US" sz="1600" dirty="0" smtClean="0">
                <a:latin typeface="Myriad Pro" pitchFamily="34" charset="0"/>
              </a:rPr>
              <a:t>Auxiliary, </a:t>
            </a:r>
            <a:br>
              <a:rPr lang="en-US" sz="1600" dirty="0" smtClean="0">
                <a:latin typeface="Myriad Pro" pitchFamily="34" charset="0"/>
              </a:rPr>
            </a:br>
            <a:r>
              <a:rPr lang="en-US" sz="1600" dirty="0" smtClean="0">
                <a:latin typeface="Myriad Pro" pitchFamily="34" charset="0"/>
              </a:rPr>
              <a:t>your </a:t>
            </a:r>
            <a:r>
              <a:rPr lang="en-US" sz="1600" dirty="0" smtClean="0">
                <a:latin typeface="Myriad Pro" pitchFamily="34" charset="0"/>
              </a:rPr>
              <a:t>Auxiliary </a:t>
            </a:r>
            <a:r>
              <a:rPr lang="en-US" sz="1600" dirty="0" smtClean="0">
                <a:latin typeface="Myriad Pro" pitchFamily="34" charset="0"/>
              </a:rPr>
              <a:t>page </a:t>
            </a:r>
            <a:r>
              <a:rPr lang="en-US" sz="1600" dirty="0" smtClean="0">
                <a:latin typeface="Myriad Pro" pitchFamily="34" charset="0"/>
              </a:rPr>
              <a:t>will display.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515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3" y="1308903"/>
            <a:ext cx="5071110" cy="4697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905000"/>
            <a:ext cx="28956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Now you’re ready to post to your Auxiliary </a:t>
            </a:r>
            <a:r>
              <a:rPr lang="en-US" sz="1600" dirty="0" smtClean="0">
                <a:latin typeface="Myriad Pro" pitchFamily="34" charset="0"/>
              </a:rPr>
              <a:t>page!</a:t>
            </a:r>
            <a:endParaRPr lang="en-US" sz="1600" dirty="0" smtClean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Click in the box where it says </a:t>
            </a:r>
            <a:r>
              <a:rPr lang="en-US" sz="1600" b="1" dirty="0" smtClean="0">
                <a:latin typeface="Myriad Pro" pitchFamily="34" charset="0"/>
              </a:rPr>
              <a:t>“Write something…”</a:t>
            </a:r>
            <a:r>
              <a:rPr lang="en-US" sz="1600" b="1" dirty="0">
                <a:latin typeface="Myriad Pro" pitchFamily="34" charset="0"/>
              </a:rPr>
              <a:t> </a:t>
            </a:r>
            <a:r>
              <a:rPr lang="en-US" sz="1600" dirty="0" smtClean="0">
                <a:latin typeface="Myriad Pro" pitchFamily="34" charset="0"/>
              </a:rPr>
              <a:t>to type the post</a:t>
            </a:r>
            <a:r>
              <a:rPr lang="en-US" sz="1600" dirty="0" smtClean="0">
                <a:latin typeface="Myriad Pro" pitchFamily="34" charset="0"/>
              </a:rPr>
              <a:t>. </a:t>
            </a:r>
          </a:p>
          <a:p>
            <a:endParaRPr lang="en-US" sz="1700" dirty="0"/>
          </a:p>
        </p:txBody>
      </p:sp>
      <p:sp>
        <p:nvSpPr>
          <p:cNvPr id="4" name="Right Arrow 3"/>
          <p:cNvSpPr/>
          <p:nvPr/>
        </p:nvSpPr>
        <p:spPr>
          <a:xfrm rot="10800000" flipV="1">
            <a:off x="6570583" y="3642883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32" y="1342066"/>
            <a:ext cx="5099050" cy="4631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905000"/>
            <a:ext cx="304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Type a post and add a photo to the post just as if you were going to publish it immediately.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Instead of clicking “</a:t>
            </a:r>
            <a:r>
              <a:rPr lang="en-US" sz="1600" b="1" dirty="0" smtClean="0">
                <a:latin typeface="Myriad Pro" pitchFamily="34" charset="0"/>
              </a:rPr>
              <a:t>Publish</a:t>
            </a:r>
            <a:r>
              <a:rPr lang="en-US" sz="1600" dirty="0" smtClean="0">
                <a:latin typeface="Myriad Pro" pitchFamily="34" charset="0"/>
              </a:rPr>
              <a:t>”, click the </a:t>
            </a:r>
            <a:r>
              <a:rPr lang="en-US" sz="1600" b="1" dirty="0" smtClean="0">
                <a:latin typeface="Myriad Pro" pitchFamily="34" charset="0"/>
              </a:rPr>
              <a:t>UPSIDE-DOWN TRIANGLE  next to “Publish” </a:t>
            </a:r>
            <a:r>
              <a:rPr lang="en-US" sz="1600" dirty="0" smtClean="0">
                <a:latin typeface="Myriad Pro" pitchFamily="34" charset="0"/>
              </a:rPr>
              <a:t>in the lower right-hand corner of the </a:t>
            </a:r>
            <a:r>
              <a:rPr lang="en-US" sz="1600" dirty="0" smtClean="0">
                <a:latin typeface="Myriad Pro" pitchFamily="34" charset="0"/>
              </a:rPr>
              <a:t>status </a:t>
            </a:r>
            <a:r>
              <a:rPr lang="en-US" sz="1600" dirty="0">
                <a:latin typeface="Myriad Pro" pitchFamily="34" charset="0"/>
              </a:rPr>
              <a:t>u</a:t>
            </a:r>
            <a:r>
              <a:rPr lang="en-US" sz="1600" dirty="0" smtClean="0">
                <a:latin typeface="Myriad Pro" pitchFamily="34" charset="0"/>
              </a:rPr>
              <a:t>pdate </a:t>
            </a:r>
            <a:r>
              <a:rPr lang="en-US" sz="1600" dirty="0">
                <a:latin typeface="Myriad Pro" pitchFamily="34" charset="0"/>
              </a:rPr>
              <a:t>b</a:t>
            </a:r>
            <a:r>
              <a:rPr lang="en-US" sz="1600" dirty="0" smtClean="0">
                <a:latin typeface="Myriad Pro" pitchFamily="34" charset="0"/>
              </a:rPr>
              <a:t>ox</a:t>
            </a:r>
            <a:r>
              <a:rPr lang="en-US" sz="1600" dirty="0" smtClean="0">
                <a:latin typeface="Myriad Pro" pitchFamily="34" charset="0"/>
              </a:rPr>
              <a:t>.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00000" flipV="1">
            <a:off x="6838389" y="4476189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32" y="1342066"/>
            <a:ext cx="5099050" cy="4631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905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 pitchFamily="34" charset="0"/>
              </a:rPr>
              <a:t>Next, select </a:t>
            </a:r>
            <a:r>
              <a:rPr lang="en-US" sz="1600" b="1" dirty="0">
                <a:latin typeface="Myriad Pro" pitchFamily="34" charset="0"/>
              </a:rPr>
              <a:t>“</a:t>
            </a:r>
            <a:r>
              <a:rPr lang="en-US" sz="1600" b="1" dirty="0" smtClean="0">
                <a:latin typeface="Myriad Pro" pitchFamily="34" charset="0"/>
              </a:rPr>
              <a:t>Schedule.”</a:t>
            </a:r>
            <a:endParaRPr lang="en-US" sz="1600" b="1" dirty="0">
              <a:latin typeface="Myriad Pro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00000" flipV="1">
            <a:off x="6813973" y="4704789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38301"/>
            <a:ext cx="4987290" cy="44861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100000" flipV="1">
            <a:off x="6838389" y="2601848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221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The “</a:t>
            </a:r>
            <a:r>
              <a:rPr lang="en-US" sz="1600" b="1" dirty="0" smtClean="0">
                <a:latin typeface="Myriad Pro" pitchFamily="34" charset="0"/>
              </a:rPr>
              <a:t>Schedule Post</a:t>
            </a:r>
            <a:r>
              <a:rPr lang="en-US" sz="1600" dirty="0" smtClean="0">
                <a:latin typeface="Myriad Pro" pitchFamily="34" charset="0"/>
              </a:rPr>
              <a:t>” </a:t>
            </a:r>
            <a:br>
              <a:rPr lang="en-US" sz="1600" dirty="0" smtClean="0">
                <a:latin typeface="Myriad Pro" pitchFamily="34" charset="0"/>
              </a:rPr>
            </a:br>
            <a:r>
              <a:rPr lang="en-US" sz="1600" dirty="0" smtClean="0">
                <a:latin typeface="Myriad Pro" pitchFamily="34" charset="0"/>
              </a:rPr>
              <a:t>pop-up box will display.</a:t>
            </a:r>
            <a:endParaRPr lang="en-US" sz="16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40" y="1423846"/>
            <a:ext cx="5015230" cy="4467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89607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Click on the </a:t>
            </a:r>
            <a:r>
              <a:rPr lang="en-US" sz="1600" b="1" dirty="0" smtClean="0">
                <a:latin typeface="Myriad Pro" pitchFamily="34" charset="0"/>
              </a:rPr>
              <a:t>DATE </a:t>
            </a:r>
            <a:r>
              <a:rPr lang="en-US" sz="1600" dirty="0" smtClean="0">
                <a:latin typeface="Myriad Pro" pitchFamily="34" charset="0"/>
              </a:rPr>
              <a:t>you would like your message to post. 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Tip: </a:t>
            </a:r>
            <a:r>
              <a:rPr lang="en-US" sz="1600" i="1" dirty="0" smtClean="0">
                <a:latin typeface="Myriad Pro" pitchFamily="34" charset="0"/>
              </a:rPr>
              <a:t>You can change the month by selecting the arrows on either side of the month and year.</a:t>
            </a:r>
          </a:p>
        </p:txBody>
      </p:sp>
      <p:sp>
        <p:nvSpPr>
          <p:cNvPr id="5" name="Right Arrow 4"/>
          <p:cNvSpPr/>
          <p:nvPr/>
        </p:nvSpPr>
        <p:spPr>
          <a:xfrm rot="13500000" flipV="1">
            <a:off x="5940426" y="4665567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543931" flipV="1">
            <a:off x="6332156" y="3597653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248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Megan Zinn-Sanchez</cp:lastModifiedBy>
  <cp:revision>131</cp:revision>
  <dcterms:created xsi:type="dcterms:W3CDTF">2014-03-11T21:22:57Z</dcterms:created>
  <dcterms:modified xsi:type="dcterms:W3CDTF">2018-05-16T18:29:54Z</dcterms:modified>
</cp:coreProperties>
</file>